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IGNACIO GAN FERNANDEZ BC3DV2TB2021"/>
  <p:cmAuthor clrIdx="1" id="1" initials="" lastIdx="2" name="RAUL HERRERA BERNAL BC3DV2TB202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4T17:43:02.984">
    <p:pos x="6000" y="0"/>
    <p:text>Busca algún icono para el tipo de diversión, para que queda mas vistoso. Ejemplo: Decubrimiento = Lupa/ Narrativa = Bocadillo de guion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15T00:56:56.409">
    <p:pos x="6000" y="0"/>
    <p:text>Mete ejemplos del tipo de cámara</p:text>
  </p:cm>
  <p:cm authorId="1" idx="1" dt="2020-11-14T21:17:32.290">
    <p:pos x="6000" y="0"/>
    <p:text>_Marked as resolved_</p:text>
  </p:cm>
  <p:cm authorId="0" idx="3" dt="2020-11-14T23:39:42.586">
    <p:pos x="6000" y="0"/>
    <p:text>_Re-opened_</p:text>
  </p:cm>
  <p:cm authorId="1" idx="2" dt="2020-11-15T00:56:56.409">
    <p:pos x="6000" y="0"/>
    <p:text>"como se puede observar en los mockups" y la diapositiva de referencias de jugabilidad ya lo tienen.
No voy a poner la misma info o imagen dos veces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357e3f4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357e3f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6fe475c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6fe475c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2063b1e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2063b1e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b357e3f4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b357e3f4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fe475c7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fe475c7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1dd3b0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1dd3b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ef9323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ef9323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2063b1e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2063b1e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18ecb64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18ecb64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1dd3b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1dd3b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6fe475c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6fe475c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b357e3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b357e3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18ecb6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18ecb6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6fe475c7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6fe475c7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00815e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00815e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100815e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100815e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100815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100815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100815e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100815e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100815ee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100815ee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100815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100815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8bbeedd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8bbeedd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fe475c7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fe475c7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bbeedd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bbeedd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bbeed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8bbeed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8bbeedd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8bbeedd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bbeedd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bbeedd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beedd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8bbeedd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9ef9323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9ef9323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9ef9323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9ef9323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2063b1e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2063b1e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8bbeed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8bbeed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9ef9323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9ef9323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6fe475c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6fe475c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9ef932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9ef932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9ef9323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9ef9323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9ef9323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9ef9323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2063b1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2063b1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8bbeedd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8bbeedd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fe475c7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fe475c7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6fe475c7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6fe475c7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6fe475c7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6fe475c7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6fe475c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6fe475c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357e3f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357e3f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8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5.jpg"/><Relationship Id="rId8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80.png"/><Relationship Id="rId6" Type="http://schemas.openxmlformats.org/officeDocument/2006/relationships/image" Target="../media/image52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3.png"/><Relationship Id="rId6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8.png"/><Relationship Id="rId6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1.gif"/><Relationship Id="rId6" Type="http://schemas.openxmlformats.org/officeDocument/2006/relationships/image" Target="../media/image59.png"/><Relationship Id="rId7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6.png"/><Relationship Id="rId6" Type="http://schemas.openxmlformats.org/officeDocument/2006/relationships/image" Target="../media/image62.gif"/><Relationship Id="rId7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4.png"/><Relationship Id="rId6" Type="http://schemas.openxmlformats.org/officeDocument/2006/relationships/image" Target="../media/image64.gif"/><Relationship Id="rId7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9.png"/><Relationship Id="rId6" Type="http://schemas.openxmlformats.org/officeDocument/2006/relationships/image" Target="../media/image79.png"/><Relationship Id="rId7" Type="http://schemas.openxmlformats.org/officeDocument/2006/relationships/image" Target="../media/image6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59.png"/><Relationship Id="rId6" Type="http://schemas.openxmlformats.org/officeDocument/2006/relationships/image" Target="../media/image69.gif"/><Relationship Id="rId7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1.gif"/><Relationship Id="rId6" Type="http://schemas.openxmlformats.org/officeDocument/2006/relationships/image" Target="../media/image59.png"/><Relationship Id="rId7" Type="http://schemas.openxmlformats.org/officeDocument/2006/relationships/image" Target="../media/image72.png"/><Relationship Id="rId8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9998" l="854" r="20763" t="19290"/>
          <a:stretch/>
        </p:blipFill>
        <p:spPr>
          <a:xfrm>
            <a:off x="44425" y="879575"/>
            <a:ext cx="5165698" cy="28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75" y="1391325"/>
            <a:ext cx="4883125" cy="294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75" y="606350"/>
            <a:ext cx="5639628" cy="424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325" y="657550"/>
            <a:ext cx="6739228" cy="41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79300" y="1210650"/>
            <a:ext cx="902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Menú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898325" y="631350"/>
            <a:ext cx="1610400" cy="37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4"/>
          <p:cNvCxnSpPr>
            <a:stCxn id="130" idx="1"/>
            <a:endCxn id="132" idx="0"/>
          </p:cNvCxnSpPr>
          <p:nvPr/>
        </p:nvCxnSpPr>
        <p:spPr>
          <a:xfrm flipH="1">
            <a:off x="465725" y="820650"/>
            <a:ext cx="432600" cy="46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4"/>
          <p:cNvSpPr txBox="1"/>
          <p:nvPr/>
        </p:nvSpPr>
        <p:spPr>
          <a:xfrm>
            <a:off x="4113150" y="4644225"/>
            <a:ext cx="99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Jugador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4290000" y="1936000"/>
            <a:ext cx="572400" cy="750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4"/>
          <p:cNvCxnSpPr>
            <a:stCxn id="134" idx="2"/>
            <a:endCxn id="136" idx="0"/>
          </p:cNvCxnSpPr>
          <p:nvPr/>
        </p:nvCxnSpPr>
        <p:spPr>
          <a:xfrm>
            <a:off x="4576200" y="2686300"/>
            <a:ext cx="69900" cy="2042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4"/>
          <p:cNvSpPr/>
          <p:nvPr/>
        </p:nvSpPr>
        <p:spPr>
          <a:xfrm>
            <a:off x="4894450" y="1701550"/>
            <a:ext cx="1536900" cy="914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5732850" y="300450"/>
            <a:ext cx="632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NPC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39" name="Google Shape;139;p24"/>
          <p:cNvCxnSpPr>
            <a:stCxn id="137" idx="0"/>
            <a:endCxn id="138" idx="2"/>
          </p:cNvCxnSpPr>
          <p:nvPr/>
        </p:nvCxnSpPr>
        <p:spPr>
          <a:xfrm flipH="1" rot="10800000">
            <a:off x="5662900" y="657550"/>
            <a:ext cx="386400" cy="104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4"/>
          <p:cNvSpPr/>
          <p:nvPr/>
        </p:nvSpPr>
        <p:spPr>
          <a:xfrm>
            <a:off x="6589650" y="645075"/>
            <a:ext cx="951600" cy="1008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7031300" y="173475"/>
            <a:ext cx="1152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Minimapa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42" name="Google Shape;142;p24"/>
          <p:cNvCxnSpPr>
            <a:stCxn id="140" idx="0"/>
            <a:endCxn id="143" idx="2"/>
          </p:cNvCxnSpPr>
          <p:nvPr/>
        </p:nvCxnSpPr>
        <p:spPr>
          <a:xfrm flipH="1" rot="10800000">
            <a:off x="7065450" y="537675"/>
            <a:ext cx="542100" cy="10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4"/>
          <p:cNvSpPr/>
          <p:nvPr/>
        </p:nvSpPr>
        <p:spPr>
          <a:xfrm>
            <a:off x="123675" y="1286925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148025" y="4728650"/>
            <a:ext cx="9960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7068800" y="282975"/>
            <a:ext cx="10776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5707050" y="376650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5">
            <a:alphaModFix/>
          </a:blip>
          <a:srcRect b="85455" l="0" r="59884" t="0"/>
          <a:stretch/>
        </p:blipFill>
        <p:spPr>
          <a:xfrm>
            <a:off x="354875" y="442925"/>
            <a:ext cx="3545874" cy="63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439225"/>
            <a:ext cx="3735226" cy="2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025" y="278425"/>
            <a:ext cx="4130376" cy="2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25" y="2649475"/>
            <a:ext cx="4168301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875" y="735276"/>
            <a:ext cx="5783429" cy="408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6">
            <a:alphaModFix/>
          </a:blip>
          <a:srcRect b="78425" l="8079" r="80832" t="8801"/>
          <a:stretch/>
        </p:blipFill>
        <p:spPr>
          <a:xfrm>
            <a:off x="3870575" y="101425"/>
            <a:ext cx="1013900" cy="6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00" y="1120650"/>
            <a:ext cx="3922722" cy="27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100" y="2629950"/>
            <a:ext cx="3222319" cy="22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7">
            <a:alphaModFix/>
          </a:blip>
          <a:srcRect b="78544" l="11300" r="75227" t="9359"/>
          <a:stretch/>
        </p:blipFill>
        <p:spPr>
          <a:xfrm>
            <a:off x="1576350" y="514200"/>
            <a:ext cx="1361726" cy="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7">
            <a:alphaModFix/>
          </a:blip>
          <a:srcRect b="67578" l="11300" r="75227" t="20325"/>
          <a:stretch/>
        </p:blipFill>
        <p:spPr>
          <a:xfrm>
            <a:off x="5991575" y="1820450"/>
            <a:ext cx="1361726" cy="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07850"/>
            <a:ext cx="8352801" cy="4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00" y="400700"/>
            <a:ext cx="8661888" cy="4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61805"/>
          <a:stretch/>
        </p:blipFill>
        <p:spPr>
          <a:xfrm>
            <a:off x="426850" y="1155625"/>
            <a:ext cx="8145626" cy="20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5">
            <a:alphaModFix/>
          </a:blip>
          <a:srcRect b="87569" l="17587" r="69678" t="0"/>
          <a:stretch/>
        </p:blipFill>
        <p:spPr>
          <a:xfrm>
            <a:off x="426850" y="513850"/>
            <a:ext cx="1077550" cy="5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6">
            <a:alphaModFix/>
          </a:blip>
          <a:srcRect b="14368" l="5195" r="18631" t="0"/>
          <a:stretch/>
        </p:blipFill>
        <p:spPr>
          <a:xfrm>
            <a:off x="3192800" y="3198075"/>
            <a:ext cx="2467277" cy="18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7">
            <a:alphaModFix/>
          </a:blip>
          <a:srcRect b="49839" l="7107" r="61248" t="27614"/>
          <a:stretch/>
        </p:blipFill>
        <p:spPr>
          <a:xfrm>
            <a:off x="354875" y="3208695"/>
            <a:ext cx="2301476" cy="88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37587" l="0" r="0" t="11363"/>
          <a:stretch/>
        </p:blipFill>
        <p:spPr>
          <a:xfrm>
            <a:off x="184200" y="1657750"/>
            <a:ext cx="8462025" cy="2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88635" l="0" r="85248" t="0"/>
          <a:stretch/>
        </p:blipFill>
        <p:spPr>
          <a:xfrm>
            <a:off x="50075" y="602475"/>
            <a:ext cx="1248226" cy="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5">
            <a:alphaModFix/>
          </a:blip>
          <a:srcRect b="51240" l="21368" r="14363" t="26400"/>
          <a:stretch/>
        </p:blipFill>
        <p:spPr>
          <a:xfrm>
            <a:off x="2375625" y="222025"/>
            <a:ext cx="3641146" cy="8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42279" l="0" r="25914" t="0"/>
          <a:stretch/>
        </p:blipFill>
        <p:spPr>
          <a:xfrm>
            <a:off x="1044525" y="1117525"/>
            <a:ext cx="7587800" cy="32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63" y="1030600"/>
            <a:ext cx="8524483" cy="33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6">
            <a:alphaModFix/>
          </a:blip>
          <a:srcRect b="73643" l="7107" r="61248" t="8459"/>
          <a:stretch/>
        </p:blipFill>
        <p:spPr>
          <a:xfrm>
            <a:off x="337675" y="411425"/>
            <a:ext cx="2893674" cy="8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195700"/>
            <a:ext cx="8462876" cy="4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00" y="840475"/>
            <a:ext cx="8448509" cy="3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7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5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" y="802150"/>
            <a:ext cx="8373346" cy="3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5">
            <a:alphaModFix/>
          </a:blip>
          <a:srcRect b="85544" l="0" r="70429" t="0"/>
          <a:stretch/>
        </p:blipFill>
        <p:spPr>
          <a:xfrm>
            <a:off x="426225" y="300350"/>
            <a:ext cx="2660575" cy="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25" y="971001"/>
            <a:ext cx="8045370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5">
            <a:alphaModFix/>
          </a:blip>
          <a:srcRect b="85295" l="0" r="62315" t="0"/>
          <a:stretch/>
        </p:blipFill>
        <p:spPr>
          <a:xfrm>
            <a:off x="317875" y="373875"/>
            <a:ext cx="3052501" cy="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00" y="920525"/>
            <a:ext cx="846757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 rotWithShape="1">
          <a:blip r:embed="rId6">
            <a:alphaModFix/>
          </a:blip>
          <a:srcRect b="85397" l="0" r="84046" t="0"/>
          <a:stretch/>
        </p:blipFill>
        <p:spPr>
          <a:xfrm>
            <a:off x="327400" y="410850"/>
            <a:ext cx="1354274" cy="6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7">
            <a:alphaModFix/>
          </a:blip>
          <a:srcRect b="28545" l="0" r="4434" t="0"/>
          <a:stretch/>
        </p:blipFill>
        <p:spPr>
          <a:xfrm>
            <a:off x="354875" y="989675"/>
            <a:ext cx="8301050" cy="29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5">
            <a:alphaModFix/>
          </a:blip>
          <a:srcRect b="79080" l="0" r="75408" t="1208"/>
          <a:stretch/>
        </p:blipFill>
        <p:spPr>
          <a:xfrm>
            <a:off x="145475" y="412400"/>
            <a:ext cx="2338975" cy="9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00" y="583800"/>
            <a:ext cx="7674899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 rotWithShape="1">
          <a:blip r:embed="rId5">
            <a:alphaModFix/>
          </a:blip>
          <a:srcRect b="84015" l="0" r="20293" t="3276"/>
          <a:stretch/>
        </p:blipFill>
        <p:spPr>
          <a:xfrm>
            <a:off x="256000" y="354125"/>
            <a:ext cx="7211325" cy="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978050"/>
            <a:ext cx="8179538" cy="38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 rotWithShape="1">
          <a:blip r:embed="rId7">
            <a:alphaModFix/>
          </a:blip>
          <a:srcRect b="0" l="0" r="62482" t="0"/>
          <a:stretch/>
        </p:blipFill>
        <p:spPr>
          <a:xfrm>
            <a:off x="573225" y="3700350"/>
            <a:ext cx="1651224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 rotWithShape="1">
          <a:blip r:embed="rId7">
            <a:alphaModFix/>
          </a:blip>
          <a:srcRect b="0" l="40911" r="31569" t="0"/>
          <a:stretch/>
        </p:blipFill>
        <p:spPr>
          <a:xfrm>
            <a:off x="2605050" y="1895231"/>
            <a:ext cx="1077550" cy="11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 rotWithShape="1">
          <a:blip r:embed="rId7">
            <a:alphaModFix/>
          </a:blip>
          <a:srcRect b="0" l="73498" r="1931" t="0"/>
          <a:stretch/>
        </p:blipFill>
        <p:spPr>
          <a:xfrm>
            <a:off x="7170800" y="1102675"/>
            <a:ext cx="1028699" cy="1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20312" l="0" r="6751" t="0"/>
          <a:stretch/>
        </p:blipFill>
        <p:spPr>
          <a:xfrm>
            <a:off x="354875" y="767475"/>
            <a:ext cx="8241449" cy="33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6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82132" l="0" r="0" t="0"/>
          <a:stretch/>
        </p:blipFill>
        <p:spPr>
          <a:xfrm>
            <a:off x="354875" y="304800"/>
            <a:ext cx="8355047" cy="8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117500"/>
            <a:ext cx="7929176" cy="3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25" y="750750"/>
            <a:ext cx="8526952" cy="40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 rotWithShape="1">
          <a:blip r:embed="rId5">
            <a:alphaModFix/>
          </a:blip>
          <a:srcRect b="87319" l="0" r="74358" t="0"/>
          <a:stretch/>
        </p:blipFill>
        <p:spPr>
          <a:xfrm>
            <a:off x="272825" y="175550"/>
            <a:ext cx="2811224" cy="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5" y="795100"/>
            <a:ext cx="8388283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 rotWithShape="1">
          <a:blip r:embed="rId5">
            <a:alphaModFix/>
          </a:blip>
          <a:srcRect b="85760" l="0" r="69967" t="0"/>
          <a:stretch/>
        </p:blipFill>
        <p:spPr>
          <a:xfrm>
            <a:off x="300400" y="293750"/>
            <a:ext cx="2577426" cy="6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6">
            <a:alphaModFix/>
          </a:blip>
          <a:srcRect b="30757" l="0" r="0" t="0"/>
          <a:stretch/>
        </p:blipFill>
        <p:spPr>
          <a:xfrm>
            <a:off x="354875" y="886550"/>
            <a:ext cx="8547251" cy="2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5">
            <a:alphaModFix/>
          </a:blip>
          <a:srcRect b="86890" l="0" r="73630" t="0"/>
          <a:stretch/>
        </p:blipFill>
        <p:spPr>
          <a:xfrm>
            <a:off x="322625" y="373875"/>
            <a:ext cx="2161176" cy="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 rotWithShape="1">
          <a:blip r:embed="rId6">
            <a:alphaModFix/>
          </a:blip>
          <a:srcRect b="31417" l="0" r="1768" t="0"/>
          <a:stretch/>
        </p:blipFill>
        <p:spPr>
          <a:xfrm>
            <a:off x="398825" y="974425"/>
            <a:ext cx="8398875" cy="2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 rotWithShape="1">
          <a:blip r:embed="rId5">
            <a:alphaModFix/>
          </a:blip>
          <a:srcRect b="0" l="0" r="0" t="46501"/>
          <a:stretch/>
        </p:blipFill>
        <p:spPr>
          <a:xfrm>
            <a:off x="176575" y="2668650"/>
            <a:ext cx="8337301" cy="2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 rotWithShape="1">
          <a:blip r:embed="rId6">
            <a:alphaModFix/>
          </a:blip>
          <a:srcRect b="47274" l="0" r="0" t="0"/>
          <a:stretch/>
        </p:blipFill>
        <p:spPr>
          <a:xfrm>
            <a:off x="405700" y="835175"/>
            <a:ext cx="8150374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0" y="806700"/>
            <a:ext cx="8777723" cy="4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835175"/>
            <a:ext cx="847147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00" y="845175"/>
            <a:ext cx="8597449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7">
            <a:alphaModFix/>
          </a:blip>
          <a:srcRect b="56815" l="-1239" r="76984" t="1918"/>
          <a:stretch/>
        </p:blipFill>
        <p:spPr>
          <a:xfrm>
            <a:off x="5924625" y="3377950"/>
            <a:ext cx="1335976" cy="12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7">
            <a:alphaModFix/>
          </a:blip>
          <a:srcRect b="56815" l="24699" r="56857" t="1918"/>
          <a:stretch/>
        </p:blipFill>
        <p:spPr>
          <a:xfrm>
            <a:off x="7070300" y="636150"/>
            <a:ext cx="1160901" cy="14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319825" y="34948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472225" y="37996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786425" y="39520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659675" y="3532825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25253">
            <a:off x="4572000" y="636144"/>
            <a:ext cx="1335975" cy="135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 rotWithShape="1">
          <a:blip r:embed="rId5">
            <a:alphaModFix/>
          </a:blip>
          <a:srcRect b="8941" l="10875" r="11886" t="0"/>
          <a:stretch/>
        </p:blipFill>
        <p:spPr>
          <a:xfrm>
            <a:off x="521675" y="3366725"/>
            <a:ext cx="2949275" cy="17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75" y="803075"/>
            <a:ext cx="7839574" cy="37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 rotWithShape="1">
          <a:blip r:embed="rId5">
            <a:alphaModFix/>
          </a:blip>
          <a:srcRect b="50137" l="0" r="0" t="0"/>
          <a:stretch/>
        </p:blipFill>
        <p:spPr>
          <a:xfrm>
            <a:off x="274525" y="880650"/>
            <a:ext cx="8482249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6">
            <a:alphaModFix/>
          </a:blip>
          <a:srcRect b="0" l="0" r="0" t="24710"/>
          <a:stretch/>
        </p:blipFill>
        <p:spPr>
          <a:xfrm>
            <a:off x="3708600" y="2942550"/>
            <a:ext cx="2518550" cy="1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87882" l="0" r="0" t="0"/>
          <a:stretch/>
        </p:blipFill>
        <p:spPr>
          <a:xfrm>
            <a:off x="305175" y="384450"/>
            <a:ext cx="8397751" cy="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18619" l="0" r="3855" t="0"/>
          <a:stretch/>
        </p:blipFill>
        <p:spPr>
          <a:xfrm>
            <a:off x="275038" y="855150"/>
            <a:ext cx="8593925" cy="34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2"/>
          <p:cNvPicPr preferRelativeResize="0"/>
          <p:nvPr/>
        </p:nvPicPr>
        <p:blipFill rotWithShape="1">
          <a:blip r:embed="rId5">
            <a:alphaModFix/>
          </a:blip>
          <a:srcRect b="40415" l="0" r="0" t="0"/>
          <a:stretch/>
        </p:blipFill>
        <p:spPr>
          <a:xfrm>
            <a:off x="297275" y="873100"/>
            <a:ext cx="8482249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2"/>
          <p:cNvPicPr preferRelativeResize="0"/>
          <p:nvPr/>
        </p:nvPicPr>
        <p:blipFill rotWithShape="1">
          <a:blip r:embed="rId6">
            <a:alphaModFix/>
          </a:blip>
          <a:srcRect b="7172" l="9942" r="0" t="38902"/>
          <a:stretch/>
        </p:blipFill>
        <p:spPr>
          <a:xfrm>
            <a:off x="617275" y="3296500"/>
            <a:ext cx="2694700" cy="1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25" y="857951"/>
            <a:ext cx="8482245" cy="40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 rotWithShape="1">
          <a:blip r:embed="rId7">
            <a:alphaModFix/>
          </a:blip>
          <a:srcRect b="7672" l="22553" r="865" t="21998"/>
          <a:stretch/>
        </p:blipFill>
        <p:spPr>
          <a:xfrm>
            <a:off x="698375" y="3519350"/>
            <a:ext cx="1972676" cy="1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 rotWithShape="1">
          <a:blip r:embed="rId6">
            <a:alphaModFix/>
          </a:blip>
          <a:srcRect b="-3156" l="0" r="0" t="25031"/>
          <a:stretch/>
        </p:blipFill>
        <p:spPr>
          <a:xfrm>
            <a:off x="6041500" y="209625"/>
            <a:ext cx="2063299" cy="15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 rotWithShape="1">
          <a:blip r:embed="rId7">
            <a:alphaModFix/>
          </a:blip>
          <a:srcRect b="19813" l="0" r="0" t="0"/>
          <a:stretch/>
        </p:blipFill>
        <p:spPr>
          <a:xfrm>
            <a:off x="423050" y="938925"/>
            <a:ext cx="8446998" cy="3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5"/>
          <p:cNvPicPr preferRelativeResize="0"/>
          <p:nvPr/>
        </p:nvPicPr>
        <p:blipFill rotWithShape="1">
          <a:blip r:embed="rId5">
            <a:alphaModFix/>
          </a:blip>
          <a:srcRect b="24985" l="0" r="0" t="21467"/>
          <a:stretch/>
        </p:blipFill>
        <p:spPr>
          <a:xfrm>
            <a:off x="5597075" y="242800"/>
            <a:ext cx="2730675" cy="1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45899" y="4991100"/>
            <a:ext cx="6501" cy="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200" y="898050"/>
            <a:ext cx="7845600" cy="3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 rotWithShape="1">
          <a:blip r:embed="rId5">
            <a:alphaModFix/>
          </a:blip>
          <a:srcRect b="25799" l="0" r="19315" t="0"/>
          <a:stretch/>
        </p:blipFill>
        <p:spPr>
          <a:xfrm>
            <a:off x="339625" y="561950"/>
            <a:ext cx="8366349" cy="3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5">
            <a:alphaModFix/>
          </a:blip>
          <a:srcRect b="86167" l="0" r="38218" t="0"/>
          <a:stretch/>
        </p:blipFill>
        <p:spPr>
          <a:xfrm>
            <a:off x="359725" y="475400"/>
            <a:ext cx="5356652" cy="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31276" l="0" r="5006" t="0"/>
          <a:stretch/>
        </p:blipFill>
        <p:spPr>
          <a:xfrm>
            <a:off x="354875" y="1004300"/>
            <a:ext cx="8452475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87799" l="0" r="40008" t="0"/>
          <a:stretch/>
        </p:blipFill>
        <p:spPr>
          <a:xfrm>
            <a:off x="354875" y="454325"/>
            <a:ext cx="5133404" cy="51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6">
            <a:alphaModFix/>
          </a:blip>
          <a:srcRect b="24248" l="0" r="0" t="0"/>
          <a:stretch/>
        </p:blipFill>
        <p:spPr>
          <a:xfrm>
            <a:off x="321275" y="982400"/>
            <a:ext cx="8489699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389688" y="272525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6">
            <a:alphaModFix/>
          </a:blip>
          <a:srcRect b="0" l="8910" r="9563" t="0"/>
          <a:stretch/>
        </p:blipFill>
        <p:spPr>
          <a:xfrm>
            <a:off x="722725" y="730950"/>
            <a:ext cx="6515175" cy="40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0" l="9583" r="20157" t="0"/>
          <a:stretch/>
        </p:blipFill>
        <p:spPr>
          <a:xfrm>
            <a:off x="481025" y="398550"/>
            <a:ext cx="6209199" cy="45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5">
            <a:alphaModFix/>
          </a:blip>
          <a:srcRect b="8657" l="7117" r="36353" t="18039"/>
          <a:stretch/>
        </p:blipFill>
        <p:spPr>
          <a:xfrm>
            <a:off x="244200" y="510625"/>
            <a:ext cx="4114799" cy="3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0375" y="1620773"/>
            <a:ext cx="5504674" cy="3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